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83" r:id="rId9"/>
    <p:sldId id="280" r:id="rId10"/>
    <p:sldId id="264" r:id="rId11"/>
    <p:sldId id="269" r:id="rId12"/>
    <p:sldId id="270" r:id="rId13"/>
    <p:sldId id="265" r:id="rId14"/>
    <p:sldId id="266" r:id="rId15"/>
    <p:sldId id="267" r:id="rId16"/>
    <p:sldId id="268" r:id="rId17"/>
    <p:sldId id="281" r:id="rId18"/>
    <p:sldId id="282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Inter" panose="020B0604020202020204" charset="0"/>
      <p:regular r:id="rId29"/>
    </p:embeddedFont>
    <p:embeddedFont>
      <p:font typeface="Inter Bold" panose="020B0604020202020204" charset="0"/>
      <p:regular r:id="rId30"/>
    </p:embeddedFont>
    <p:embeddedFont>
      <p:font typeface="Londrina Solid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ia Vielma" initials="VV" lastIdx="1" clrIdx="0">
    <p:extLst>
      <p:ext uri="{19B8F6BF-5375-455C-9EA6-DF929625EA0E}">
        <p15:presenceInfo xmlns:p15="http://schemas.microsoft.com/office/powerpoint/2012/main" userId="cdafa3c63d2864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ngMyp_WXRwnqGr2QbY8CSXUlTbZyGmDH/edit?gid=2062379371#gid=206237937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Documentaci-n-T-cnica-1c019b2a364280f8885ee8c392073213?pvs=4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otion.so/1c019b2a36428003a5ecc0c4964f0c23?v=1c019b2a364280e09963000c42894413&amp;pvs=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4191946">
            <a:off x="-34796" y="7771024"/>
            <a:ext cx="3465655" cy="3207306"/>
          </a:xfrm>
          <a:custGeom>
            <a:avLst/>
            <a:gdLst/>
            <a:ahLst/>
            <a:cxnLst/>
            <a:rect l="l" t="t" r="r" b="b"/>
            <a:pathLst>
              <a:path w="3465655" h="3207306">
                <a:moveTo>
                  <a:pt x="0" y="0"/>
                </a:moveTo>
                <a:lnTo>
                  <a:pt x="3465655" y="0"/>
                </a:lnTo>
                <a:lnTo>
                  <a:pt x="3465655" y="3207306"/>
                </a:lnTo>
                <a:lnTo>
                  <a:pt x="0" y="320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0488" y="3315248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799"/>
                </a:lnTo>
                <a:lnTo>
                  <a:pt x="0" y="89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539" y="3895955"/>
            <a:ext cx="759992" cy="759992"/>
          </a:xfrm>
          <a:custGeom>
            <a:avLst/>
            <a:gdLst/>
            <a:ahLst/>
            <a:cxnLst/>
            <a:rect l="l" t="t" r="r" b="b"/>
            <a:pathLst>
              <a:path w="759992" h="759992">
                <a:moveTo>
                  <a:pt x="0" y="0"/>
                </a:moveTo>
                <a:lnTo>
                  <a:pt x="759992" y="0"/>
                </a:lnTo>
                <a:lnTo>
                  <a:pt x="7599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64496" y="8223275"/>
            <a:ext cx="1631053" cy="1644626"/>
          </a:xfrm>
          <a:custGeom>
            <a:avLst/>
            <a:gdLst/>
            <a:ahLst/>
            <a:cxnLst/>
            <a:rect l="l" t="t" r="r" b="b"/>
            <a:pathLst>
              <a:path w="2136974" h="2136974">
                <a:moveTo>
                  <a:pt x="0" y="0"/>
                </a:moveTo>
                <a:lnTo>
                  <a:pt x="2136974" y="0"/>
                </a:lnTo>
                <a:lnTo>
                  <a:pt x="2136974" y="2136974"/>
                </a:lnTo>
                <a:lnTo>
                  <a:pt x="0" y="2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5713" y="3257025"/>
            <a:ext cx="7327649" cy="16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2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DACKY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143500"/>
            <a:ext cx="845467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PRESENTADO POR: VICTORIA VIELMA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ANALISIS Y DESARROLLO DE SOFTWARE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INSTRUCTOR: GUILLERMO BURGOS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FECHA: 8 ABRIL 2025</a:t>
            </a:r>
          </a:p>
        </p:txBody>
      </p:sp>
      <p:sp>
        <p:nvSpPr>
          <p:cNvPr id="14" name="Freeform 14"/>
          <p:cNvSpPr/>
          <p:nvPr/>
        </p:nvSpPr>
        <p:spPr>
          <a:xfrm>
            <a:off x="512965" y="8194850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B02FE7-796B-85DA-8D6C-D424DF807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D127C1-6EBD-5D75-35DF-D68B7A89C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47" y="277077"/>
            <a:ext cx="2228109" cy="1129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A41F01A-2ACF-71F5-93A3-BE7F3FFD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633F68-5BD6-A8AB-3575-B4D4202C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1992069"/>
            <a:ext cx="18288000" cy="70569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4CC26B-7FB4-2340-C1DE-CC012A689F9E}"/>
              </a:ext>
            </a:extLst>
          </p:cNvPr>
          <p:cNvSpPr txBox="1"/>
          <p:nvPr/>
        </p:nvSpPr>
        <p:spPr>
          <a:xfrm>
            <a:off x="3063649" y="9079653"/>
            <a:ext cx="121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https://docs.google.com/spreadsheets/d/1ngMyp_WXRwnqGr2QbY8CSXUlTbZyGmDH/edit?gid=2062379371#gid=2062379371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CASOS DE USOS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FD5315-CD1A-4756-1317-EE8860B8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E1A2891-66BB-1983-FA35-1F0A334B794E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09B30-D5EA-945E-C224-4A9E1D8B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" y="1338656"/>
            <a:ext cx="15773400" cy="82108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42ECCE-0AED-7CBA-C968-D499609E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2188" y="3447869"/>
            <a:ext cx="11881540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ENTIDAD RELACION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91BA5-688C-BF2C-3F4D-B741637C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E1CB63B-3533-EB98-E181-29F3C770AB23}"/>
              </a:ext>
            </a:extLst>
          </p:cNvPr>
          <p:cNvCxnSpPr>
            <a:cxnSpLocks/>
          </p:cNvCxnSpPr>
          <p:nvPr/>
        </p:nvCxnSpPr>
        <p:spPr>
          <a:xfrm>
            <a:off x="1532188" y="739527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>
            <a:extLst>
              <a:ext uri="{FF2B5EF4-FFF2-40B4-BE49-F238E27FC236}">
                <a16:creationId xmlns:a16="http://schemas.microsoft.com/office/drawing/2014/main" id="{27A2DF96-896C-43C8-732F-845620ECD51C}"/>
              </a:ext>
            </a:extLst>
          </p:cNvPr>
          <p:cNvSpPr txBox="1"/>
          <p:nvPr/>
        </p:nvSpPr>
        <p:spPr>
          <a:xfrm>
            <a:off x="1752600" y="6624926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B7CAF-2831-1770-FEAD-6FF76C5C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E4F21A-7CBB-8629-5071-DD56AD5AB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76" y="0"/>
            <a:ext cx="13492848" cy="10287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MODELO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E62B64-8289-9E86-CC58-0F39DF5F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0B35B5-B61F-682F-C572-2932D5B743EF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4A11911C-D3A2-1DB8-E636-24A6E41726C0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FDA1AF8-B53B-1D72-69EF-0B65E90F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902604-7571-4B3F-6DC5-BA8B0BCB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7451"/>
            <a:ext cx="15434980" cy="96120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7F346-EE98-FFE7-AFFE-B2BFF21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2EA99DFA-72B4-88D9-524D-2A86FF6513F0}"/>
              </a:ext>
            </a:extLst>
          </p:cNvPr>
          <p:cNvSpPr txBox="1"/>
          <p:nvPr/>
        </p:nvSpPr>
        <p:spPr>
          <a:xfrm>
            <a:off x="1537321" y="3255800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CLASES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BF5141-B6A5-F357-0B8A-DF72C4E81C58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C5D81E-F1E0-1756-5091-798BBCE5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8DE9BF9-C6AE-750E-C2B4-9C5F287BE92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1713BC76-D575-9CB3-74B3-92D210670EFF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  <p:extLst>
      <p:ext uri="{BB962C8B-B14F-4D97-AF65-F5344CB8AC3E}">
        <p14:creationId xmlns:p14="http://schemas.microsoft.com/office/powerpoint/2010/main" val="202242370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A08B0-EC31-8547-76A4-70BC7597F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3C4AFC-F25D-73EA-D531-A6D544DC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830C7-3D89-B740-2AF8-469098E4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9099"/>
            <a:ext cx="13563600" cy="96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435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11967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SCRIPT SQL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E24CFF-77F1-7C18-0C7E-98BCBAC7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06C095-F017-C181-593D-FE25C12135AC}"/>
              </a:ext>
            </a:extLst>
          </p:cNvPr>
          <p:cNvCxnSpPr>
            <a:cxnSpLocks/>
          </p:cNvCxnSpPr>
          <p:nvPr/>
        </p:nvCxnSpPr>
        <p:spPr>
          <a:xfrm>
            <a:off x="1219200" y="5829300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02259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PLANTEAMIENTO DEL PROBLEMA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A3305-D46F-FDDC-9F93-1D3A7215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7" y="0"/>
                </a:lnTo>
                <a:lnTo>
                  <a:pt x="7613097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38200"/>
            <a:ext cx="12267347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EVIDENCIA Y DESCRIPCION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6830" y="3537154"/>
            <a:ext cx="7294969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La base de datos está diseñada para gestionar información relacionada con una aplicación de rastreo GPS para mascotas. Incluye los siguientes módulos principales: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Usuarios y Perfiles: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Razas: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Dispositivos GPS:</a:t>
            </a:r>
          </a:p>
          <a:p>
            <a:pPr algn="l">
              <a:lnSpc>
                <a:spcPts val="3900"/>
              </a:lnSpc>
            </a:pPr>
            <a:endParaRPr lang="en-US" sz="3000" b="1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F1F430-2123-1638-0EC3-6C3D46BD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APLICACION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2D3EB1-2B7F-7C61-1AB9-25EEA6C3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E67A826-6D3D-54BF-DC1B-7AA0148CACC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48766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6065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854" y="2967156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F0DB6A-4CAA-759F-3A83-13987A24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B7973-4301-2F03-1739-5034774B187B}"/>
              </a:ext>
            </a:extLst>
          </p:cNvPr>
          <p:cNvSpPr txBox="1"/>
          <p:nvPr/>
        </p:nvSpPr>
        <p:spPr>
          <a:xfrm>
            <a:off x="4621427" y="959563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8"/>
              </a:rPr>
              <a:t>https://www.notion.so/Documentaci-n-T-cnica-1c019b2a364280f8885ee8c392073213?pvs=4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PAGINA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4F216-4CB3-4569-F170-EE061AF0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67E20F-9648-A3F8-BC8E-1CDFF92D0080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158" y="2948602"/>
            <a:ext cx="13765929" cy="6194668"/>
          </a:xfrm>
          <a:custGeom>
            <a:avLst/>
            <a:gdLst/>
            <a:ahLst/>
            <a:cxnLst/>
            <a:rect l="l" t="t" r="r" b="b"/>
            <a:pathLst>
              <a:path w="13765929" h="6194668">
                <a:moveTo>
                  <a:pt x="0" y="0"/>
                </a:moveTo>
                <a:lnTo>
                  <a:pt x="13765929" y="0"/>
                </a:lnTo>
                <a:lnTo>
                  <a:pt x="13765929" y="6194668"/>
                </a:lnTo>
                <a:lnTo>
                  <a:pt x="0" y="61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E628E5-03D3-32AF-794B-4F0A73AF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815" y="2635506"/>
            <a:ext cx="15414371" cy="6820859"/>
          </a:xfrm>
          <a:custGeom>
            <a:avLst/>
            <a:gdLst/>
            <a:ahLst/>
            <a:cxnLst/>
            <a:rect l="l" t="t" r="r" b="b"/>
            <a:pathLst>
              <a:path w="15414371" h="6820859">
                <a:moveTo>
                  <a:pt x="0" y="0"/>
                </a:moveTo>
                <a:lnTo>
                  <a:pt x="15414370" y="0"/>
                </a:lnTo>
                <a:lnTo>
                  <a:pt x="15414370" y="6820860"/>
                </a:lnTo>
                <a:lnTo>
                  <a:pt x="0" y="682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B521A8-6A12-1D11-50FA-E730D20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435" y="3419341"/>
            <a:ext cx="19441419" cy="3841972"/>
            <a:chOff x="0" y="0"/>
            <a:chExt cx="5120374" cy="101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374" cy="1011877"/>
            </a:xfrm>
            <a:custGeom>
              <a:avLst/>
              <a:gdLst/>
              <a:ahLst/>
              <a:cxnLst/>
              <a:rect l="l" t="t" r="r" b="b"/>
              <a:pathLst>
                <a:path w="5120374" h="1011877">
                  <a:moveTo>
                    <a:pt x="0" y="0"/>
                  </a:moveTo>
                  <a:lnTo>
                    <a:pt x="5120374" y="0"/>
                  </a:lnTo>
                  <a:lnTo>
                    <a:pt x="5120374" y="1011877"/>
                  </a:lnTo>
                  <a:lnTo>
                    <a:pt x="0" y="1011877"/>
                  </a:lnTo>
                  <a:close/>
                </a:path>
              </a:pathLst>
            </a:custGeom>
            <a:solidFill>
              <a:srgbClr val="5654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0374" cy="1059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664463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870" y="3753380"/>
            <a:ext cx="7885786" cy="26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7"/>
              </a:lnSpc>
            </a:pPr>
            <a:r>
              <a:rPr lang="en-US" sz="15598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>
            <a:off x="15705619" y="1028700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BCDCA5-7E60-D328-3083-DDE09E6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4" y="3069847"/>
            <a:ext cx="5313914" cy="43601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0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38622"/>
            <a:ext cx="16230600" cy="11131915"/>
            <a:chOff x="0" y="0"/>
            <a:chExt cx="4274726" cy="293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31862"/>
            </a:xfrm>
            <a:custGeom>
              <a:avLst/>
              <a:gdLst/>
              <a:ahLst/>
              <a:cxnLst/>
              <a:rect l="l" t="t" r="r" b="b"/>
              <a:pathLst>
                <a:path w="4274726" h="2931862">
                  <a:moveTo>
                    <a:pt x="0" y="0"/>
                  </a:moveTo>
                  <a:lnTo>
                    <a:pt x="4274726" y="0"/>
                  </a:lnTo>
                  <a:lnTo>
                    <a:pt x="4274726" y="2931862"/>
                  </a:lnTo>
                  <a:lnTo>
                    <a:pt x="0" y="2931862"/>
                  </a:lnTo>
                  <a:close/>
                </a:path>
              </a:pathLst>
            </a:custGeom>
            <a:solidFill>
              <a:srgbClr val="FFFA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9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2839122"/>
            <a:ext cx="6492240" cy="0"/>
          </a:xfrm>
          <a:prstGeom prst="line">
            <a:avLst/>
          </a:prstGeom>
          <a:ln w="104775" cap="rnd">
            <a:solidFill>
              <a:srgbClr val="F9C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63509" y="811869"/>
            <a:ext cx="12560981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1">
                <a:solidFill>
                  <a:srgbClr val="613924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RECURSOS</a:t>
            </a:r>
          </a:p>
        </p:txBody>
      </p:sp>
      <p:sp>
        <p:nvSpPr>
          <p:cNvPr id="7" name="Freeform 7"/>
          <p:cNvSpPr/>
          <p:nvPr/>
        </p:nvSpPr>
        <p:spPr>
          <a:xfrm>
            <a:off x="3100149" y="3824959"/>
            <a:ext cx="2238742" cy="2376373"/>
          </a:xfrm>
          <a:custGeom>
            <a:avLst/>
            <a:gdLst/>
            <a:ahLst/>
            <a:cxnLst/>
            <a:rect l="l" t="t" r="r" b="b"/>
            <a:pathLst>
              <a:path w="2238742" h="2376373">
                <a:moveTo>
                  <a:pt x="0" y="0"/>
                </a:moveTo>
                <a:lnTo>
                  <a:pt x="2238742" y="0"/>
                </a:lnTo>
                <a:lnTo>
                  <a:pt x="223874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389" y="3824959"/>
            <a:ext cx="1883276" cy="2376373"/>
          </a:xfrm>
          <a:custGeom>
            <a:avLst/>
            <a:gdLst/>
            <a:ahLst/>
            <a:cxnLst/>
            <a:rect l="l" t="t" r="r" b="b"/>
            <a:pathLst>
              <a:path w="1883276" h="2376373">
                <a:moveTo>
                  <a:pt x="0" y="0"/>
                </a:moveTo>
                <a:lnTo>
                  <a:pt x="1883275" y="0"/>
                </a:lnTo>
                <a:lnTo>
                  <a:pt x="1883275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414" y="3824959"/>
            <a:ext cx="3130239" cy="2376373"/>
          </a:xfrm>
          <a:custGeom>
            <a:avLst/>
            <a:gdLst/>
            <a:ahLst/>
            <a:cxnLst/>
            <a:rect l="l" t="t" r="r" b="b"/>
            <a:pathLst>
              <a:path w="3130239" h="2376373">
                <a:moveTo>
                  <a:pt x="0" y="0"/>
                </a:moveTo>
                <a:lnTo>
                  <a:pt x="3130239" y="0"/>
                </a:lnTo>
                <a:lnTo>
                  <a:pt x="3130239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58204" y="3824959"/>
            <a:ext cx="1893672" cy="2376373"/>
          </a:xfrm>
          <a:custGeom>
            <a:avLst/>
            <a:gdLst/>
            <a:ahLst/>
            <a:cxnLst/>
            <a:rect l="l" t="t" r="r" b="b"/>
            <a:pathLst>
              <a:path w="1893672" h="2376373">
                <a:moveTo>
                  <a:pt x="0" y="0"/>
                </a:moveTo>
                <a:lnTo>
                  <a:pt x="1893672" y="0"/>
                </a:lnTo>
                <a:lnTo>
                  <a:pt x="189367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372284" y="7026015"/>
            <a:ext cx="1297515" cy="2232285"/>
          </a:xfrm>
          <a:custGeom>
            <a:avLst/>
            <a:gdLst/>
            <a:ahLst/>
            <a:cxnLst/>
            <a:rect l="l" t="t" r="r" b="b"/>
            <a:pathLst>
              <a:path w="1297515" h="2232285">
                <a:moveTo>
                  <a:pt x="1297515" y="0"/>
                </a:moveTo>
                <a:lnTo>
                  <a:pt x="0" y="0"/>
                </a:lnTo>
                <a:lnTo>
                  <a:pt x="0" y="2232285"/>
                </a:lnTo>
                <a:lnTo>
                  <a:pt x="1297515" y="2232285"/>
                </a:lnTo>
                <a:lnTo>
                  <a:pt x="1297515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85589" y="6911867"/>
            <a:ext cx="3038901" cy="1917270"/>
          </a:xfrm>
          <a:custGeom>
            <a:avLst/>
            <a:gdLst/>
            <a:ahLst/>
            <a:cxnLst/>
            <a:rect l="l" t="t" r="r" b="b"/>
            <a:pathLst>
              <a:path w="3038901" h="1917270">
                <a:moveTo>
                  <a:pt x="0" y="0"/>
                </a:moveTo>
                <a:lnTo>
                  <a:pt x="3038902" y="0"/>
                </a:lnTo>
                <a:lnTo>
                  <a:pt x="3038902" y="1917270"/>
                </a:lnTo>
                <a:lnTo>
                  <a:pt x="0" y="191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09006" y="7026015"/>
            <a:ext cx="1478041" cy="1917270"/>
          </a:xfrm>
          <a:custGeom>
            <a:avLst/>
            <a:gdLst/>
            <a:ahLst/>
            <a:cxnLst/>
            <a:rect l="l" t="t" r="r" b="b"/>
            <a:pathLst>
              <a:path w="1478041" h="1917270">
                <a:moveTo>
                  <a:pt x="0" y="0"/>
                </a:moveTo>
                <a:lnTo>
                  <a:pt x="1478041" y="0"/>
                </a:lnTo>
                <a:lnTo>
                  <a:pt x="1478041" y="1917271"/>
                </a:lnTo>
                <a:lnTo>
                  <a:pt x="0" y="191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703" y="6911867"/>
            <a:ext cx="2295388" cy="2031418"/>
          </a:xfrm>
          <a:custGeom>
            <a:avLst/>
            <a:gdLst/>
            <a:ahLst/>
            <a:cxnLst/>
            <a:rect l="l" t="t" r="r" b="b"/>
            <a:pathLst>
              <a:path w="2295388" h="2031418">
                <a:moveTo>
                  <a:pt x="0" y="0"/>
                </a:moveTo>
                <a:lnTo>
                  <a:pt x="2295388" y="0"/>
                </a:lnTo>
                <a:lnTo>
                  <a:pt x="2295388" y="2031419"/>
                </a:lnTo>
                <a:lnTo>
                  <a:pt x="0" y="2031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477820"/>
            <a:ext cx="19319277" cy="6753434"/>
            <a:chOff x="0" y="-47625"/>
            <a:chExt cx="5088205" cy="177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51353" y="2290246"/>
            <a:ext cx="4953000" cy="6759516"/>
          </a:xfrm>
          <a:custGeom>
            <a:avLst/>
            <a:gdLst/>
            <a:ahLst/>
            <a:cxnLst/>
            <a:rect l="l" t="t" r="r" b="b"/>
            <a:pathLst>
              <a:path w="3692318" h="5216132">
                <a:moveTo>
                  <a:pt x="0" y="0"/>
                </a:moveTo>
                <a:lnTo>
                  <a:pt x="3692319" y="0"/>
                </a:lnTo>
                <a:lnTo>
                  <a:pt x="3692319" y="5216133"/>
                </a:lnTo>
                <a:lnTo>
                  <a:pt x="0" y="521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066800" y="37328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CEF4D3-B2E3-941C-DAC5-5BF7B994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3A86C829-89C4-6DCE-AE7F-81BE1EB0260D}"/>
              </a:ext>
            </a:extLst>
          </p:cNvPr>
          <p:cNvSpPr txBox="1"/>
          <p:nvPr/>
        </p:nvSpPr>
        <p:spPr>
          <a:xfrm>
            <a:off x="1799073" y="2058858"/>
            <a:ext cx="52282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Alta tasa de perros extraviados sin posibilidad de identificación o contacto.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E2C71F9-812A-7F65-6929-94F0B65610AE}"/>
              </a:ext>
            </a:extLst>
          </p:cNvPr>
          <p:cNvSpPr txBox="1"/>
          <p:nvPr/>
        </p:nvSpPr>
        <p:spPr>
          <a:xfrm>
            <a:off x="4911411" y="380619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JUSTIFICACION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B296255-2210-5860-FDC4-53A0ACC830BC}"/>
              </a:ext>
            </a:extLst>
          </p:cNvPr>
          <p:cNvSpPr txBox="1"/>
          <p:nvPr/>
        </p:nvSpPr>
        <p:spPr>
          <a:xfrm>
            <a:off x="7049290" y="5402780"/>
            <a:ext cx="522825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Aporta tranquilidad al dueño, moderniza el cuidado de mascotas y permite acción rápida ante emergencias.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Freeform 6"/>
          <p:cNvSpPr/>
          <p:nvPr/>
        </p:nvSpPr>
        <p:spPr>
          <a:xfrm>
            <a:off x="1582979" y="5386863"/>
            <a:ext cx="4141060" cy="3786940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000" y="3858635"/>
            <a:ext cx="11874295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Y CONTEXTO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B9B9FD-8672-DBDA-18E0-87BCBC0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D7DE94-2C49-ED12-6A69-36E42C585527}"/>
              </a:ext>
            </a:extLst>
          </p:cNvPr>
          <p:cNvCxnSpPr>
            <a:cxnSpLocks/>
          </p:cNvCxnSpPr>
          <p:nvPr/>
        </p:nvCxnSpPr>
        <p:spPr>
          <a:xfrm>
            <a:off x="1143000" y="5753100"/>
            <a:ext cx="11874295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1083963"/>
            <a:ext cx="12939453" cy="1656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DE COMPETENCIA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7F6DDF-D290-427A-E123-E893324D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2050" name="Picture 2" descr="Pet Care Tracker Dog Cat Log by Mutex Apps Ltd">
            <a:extLst>
              <a:ext uri="{FF2B5EF4-FFF2-40B4-BE49-F238E27FC236}">
                <a16:creationId xmlns:a16="http://schemas.microsoft.com/office/drawing/2014/main" id="{E78A0483-0127-58A9-8593-3627C29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67" y="3314707"/>
            <a:ext cx="3871653" cy="38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E31D0EB-F6CD-8F32-14B8-7DE21F66E217}"/>
              </a:ext>
            </a:extLst>
          </p:cNvPr>
          <p:cNvSpPr txBox="1"/>
          <p:nvPr/>
        </p:nvSpPr>
        <p:spPr>
          <a:xfrm>
            <a:off x="7087081" y="3556527"/>
            <a:ext cx="8706410" cy="158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s-ES" sz="3200" b="1" dirty="0"/>
              <a:t>Poca integración entre identificación, tarjetas de vacunas virtual y rastreo GPS, en aplicativos para mascotas.</a:t>
            </a:r>
            <a:endParaRPr lang="en-US" sz="3200" b="1" dirty="0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065A9E6-6603-140C-67C7-0A09DE9BD4BD}"/>
              </a:ext>
            </a:extLst>
          </p:cNvPr>
          <p:cNvSpPr txBox="1"/>
          <p:nvPr/>
        </p:nvSpPr>
        <p:spPr>
          <a:xfrm>
            <a:off x="13944600" y="8415950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AppGPS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pic>
        <p:nvPicPr>
          <p:cNvPr id="2054" name="Picture 6" descr="tractive - tech2b">
            <a:extLst>
              <a:ext uri="{FF2B5EF4-FFF2-40B4-BE49-F238E27FC236}">
                <a16:creationId xmlns:a16="http://schemas.microsoft.com/office/drawing/2014/main" id="{C3602A7E-54F1-C298-A0A7-FE2B427D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174" y="5587120"/>
            <a:ext cx="3657600" cy="26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7E78990-5620-88E4-CF6B-1D5905233385}"/>
              </a:ext>
            </a:extLst>
          </p:cNvPr>
          <p:cNvSpPr txBox="1"/>
          <p:nvPr/>
        </p:nvSpPr>
        <p:spPr>
          <a:xfrm>
            <a:off x="2286000" y="7699344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DogCatApp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DD7C72E-8D62-83A2-5249-01EE40155D10}"/>
              </a:ext>
            </a:extLst>
          </p:cNvPr>
          <p:cNvSpPr txBox="1"/>
          <p:nvPr/>
        </p:nvSpPr>
        <p:spPr>
          <a:xfrm>
            <a:off x="6956568" y="6389892"/>
            <a:ext cx="4948257" cy="158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Ejemplos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de apps que no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integran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funcionalidades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basicas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una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sola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214552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ALCANCE DEL PROYECTO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F1D57-51F7-D94B-5B8A-B07DA815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BCF2FC9-A9D1-E2F5-D097-7F84D16AD5D4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142172" y="3621212"/>
            <a:ext cx="3044576" cy="3044576"/>
          </a:xfrm>
          <a:custGeom>
            <a:avLst/>
            <a:gdLst/>
            <a:ahLst/>
            <a:cxnLst/>
            <a:rect l="l" t="t" r="r" b="b"/>
            <a:pathLst>
              <a:path w="3044576" h="3044576">
                <a:moveTo>
                  <a:pt x="0" y="0"/>
                </a:moveTo>
                <a:lnTo>
                  <a:pt x="3044575" y="0"/>
                </a:lnTo>
                <a:lnTo>
                  <a:pt x="3044575" y="3044576"/>
                </a:lnTo>
                <a:lnTo>
                  <a:pt x="0" y="304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3238500"/>
            <a:ext cx="8706410" cy="59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Desarrollar una aplicación móvil que permita a los usuarios registrar y rastrear a sus mascotas, integrando funcionalidades como: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Registro de la información de la mascota.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Tarjeta de vacunas digital.</a:t>
            </a:r>
          </a:p>
          <a:p>
            <a:pPr algn="l"/>
            <a:r>
              <a:rPr lang="es-ES" sz="3200" b="0" i="0" dirty="0">
                <a:effectLst/>
                <a:latin typeface="-apple-system"/>
              </a:rPr>
              <a:t>✔️ Escaneo de código QR para mostrar la información de contacto en caso de pérdida.</a:t>
            </a:r>
          </a:p>
          <a:p>
            <a:pPr algn="l"/>
            <a:endParaRPr lang="es-ES" sz="3200" dirty="0">
              <a:latin typeface="-apple-system"/>
            </a:endParaRPr>
          </a:p>
          <a:p>
            <a:pPr algn="l"/>
            <a:r>
              <a:rPr lang="es-ES" sz="3200" dirty="0">
                <a:latin typeface="-apple-system"/>
              </a:rPr>
              <a:t>Integración funcional excluyente:</a:t>
            </a:r>
          </a:p>
          <a:p>
            <a:r>
              <a:rPr lang="es-ES" sz="3200" b="0" i="0" dirty="0">
                <a:effectLst/>
                <a:latin typeface="-apple-system"/>
              </a:rPr>
              <a:t>✔️ Seguimiento en tiempo real mediante GPS.</a:t>
            </a:r>
          </a:p>
          <a:p>
            <a:pPr marL="345441" lvl="1" algn="l">
              <a:lnSpc>
                <a:spcPts val="4160"/>
              </a:lnSpc>
            </a:pP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B5EB-7E50-8FC8-DE40-DF2FC939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052331-8301-7816-7A6F-09B197251CEA}"/>
              </a:ext>
            </a:extLst>
          </p:cNvPr>
          <p:cNvSpPr txBox="1"/>
          <p:nvPr/>
        </p:nvSpPr>
        <p:spPr>
          <a:xfrm>
            <a:off x="4395069" y="9225983"/>
            <a:ext cx="107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https://www.notion.so/1c019b2a36428003a5ecc0c4964f0c23?v=1c019b2a364280e09963000c42894413&amp;pvs=4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C8FDD-AFBF-06E3-FD00-82DA54F9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543F525-AC61-2010-8471-CEAE35955AE6}"/>
              </a:ext>
            </a:extLst>
          </p:cNvPr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COLABORACION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D3C334-3047-1D1F-DAF4-E31C034D5D1B}"/>
              </a:ext>
            </a:extLst>
          </p:cNvPr>
          <p:cNvSpPr txBox="1"/>
          <p:nvPr/>
        </p:nvSpPr>
        <p:spPr>
          <a:xfrm>
            <a:off x="1752600" y="3238500"/>
            <a:ext cx="8706410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dirty="0"/>
              <a:t>La funcionalidad de rastreo GPS no será desarrollada directamente por mi. En su lugar, colaboraremos con una empresa especializada en tecnología de geolocalización: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El hardware necesario (collar o dispositivo GPS).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tecnología para enviar la ubicación en tiempo real.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API o interfaz de integración para nuestra aplicación móvil.</a:t>
            </a: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087A3D-52E7-DD6F-26EE-855DBD73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4098" name="Picture 2" descr="Conoce las empresas asociadas a Fedetec!">
            <a:extLst>
              <a:ext uri="{FF2B5EF4-FFF2-40B4-BE49-F238E27FC236}">
                <a16:creationId xmlns:a16="http://schemas.microsoft.com/office/drawing/2014/main" id="{4AD0CDBD-4974-5463-0BDA-BD288739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2800446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ndados GPS Rastreo de Carga Colombia GPS">
            <a:extLst>
              <a:ext uri="{FF2B5EF4-FFF2-40B4-BE49-F238E27FC236}">
                <a16:creationId xmlns:a16="http://schemas.microsoft.com/office/drawing/2014/main" id="{64103D4B-A37E-74DE-07D0-6FE418AD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5" y="4236027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rfil de Goldtech Gps Colombia">
            <a:extLst>
              <a:ext uri="{FF2B5EF4-FFF2-40B4-BE49-F238E27FC236}">
                <a16:creationId xmlns:a16="http://schemas.microsoft.com/office/drawing/2014/main" id="{C94E3529-7962-AD14-F11F-B48638B9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130" y="5357197"/>
            <a:ext cx="2850450" cy="28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4003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62D03-0CD1-C4EF-0D68-1FBB0949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DD920A6-06E4-8900-9B2C-467BB092670E}"/>
              </a:ext>
            </a:extLst>
          </p:cNvPr>
          <p:cNvSpPr txBox="1"/>
          <p:nvPr/>
        </p:nvSpPr>
        <p:spPr>
          <a:xfrm>
            <a:off x="1765505" y="321455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MATRIZ DE REQUERIMIENTOS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415F42-4E98-EEFD-0836-E8DE63D2A6E9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2A8C1-EFA6-2DE5-FB63-85BF27B9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EADF3DC-0128-B5E0-53F4-E524D4E61707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1798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357</Words>
  <Application>Microsoft Office PowerPoint</Application>
  <PresentationFormat>Personalizado</PresentationFormat>
  <Paragraphs>58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Inter</vt:lpstr>
      <vt:lpstr>-apple-system</vt:lpstr>
      <vt:lpstr>Londrina Solid Heavy</vt:lpstr>
      <vt:lpstr>Inter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DACKY</dc:title>
  <cp:lastModifiedBy>Victoria Vielma</cp:lastModifiedBy>
  <cp:revision>6</cp:revision>
  <dcterms:created xsi:type="dcterms:W3CDTF">2006-08-16T00:00:00Z</dcterms:created>
  <dcterms:modified xsi:type="dcterms:W3CDTF">2025-04-09T01:01:43Z</dcterms:modified>
  <dc:identifier>DAGS171VRGg</dc:identifier>
</cp:coreProperties>
</file>